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8"/>
  </p:notesMasterIdLst>
  <p:sldIdLst>
    <p:sldId id="256" r:id="rId2"/>
    <p:sldId id="273" r:id="rId3"/>
    <p:sldId id="272" r:id="rId4"/>
    <p:sldId id="274" r:id="rId5"/>
    <p:sldId id="275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7171"/>
    <a:srgbClr val="37FFFF"/>
    <a:srgbClr val="3333FF"/>
    <a:srgbClr val="FF3300"/>
    <a:srgbClr val="FF9933"/>
    <a:srgbClr val="E31735"/>
    <a:srgbClr val="E10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13" autoAdjust="0"/>
    <p:restoredTop sz="94674"/>
  </p:normalViewPr>
  <p:slideViewPr>
    <p:cSldViewPr snapToGrid="0" snapToObjects="1">
      <p:cViewPr varScale="1">
        <p:scale>
          <a:sx n="58" d="100"/>
          <a:sy n="58" d="100"/>
        </p:scale>
        <p:origin x="1266" y="3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72DA1-03EA-CD4B-8285-842CC20346F2}" type="datetimeFigureOut">
              <a:rPr lang="en-GB" smtClean="0"/>
              <a:t>25/11/2019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D6747-944D-8040-8964-1E2FA9CC23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278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D6747-944D-8040-8964-1E2FA9CC23A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12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900C36B4-93A5-CE4D-A0AC-4FA178CA4292}" type="datetime1">
              <a:rPr lang="en-GB" smtClean="0"/>
              <a:pPr/>
              <a:t>25/11/2019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GB" dirty="0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F0B05B17-DBF3-744E-BE36-4DB01FE7CD01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6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1BA7E-00D7-EC47-B5A8-0BBF2C9DADC0}" type="datetime1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68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03BDF-FEC4-F740-8141-F1A15DBC2171}" type="datetime1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9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fld id="{AC865E99-35E4-FC48-BB3B-DF7BFCC8C0C6}" type="datetime1">
              <a:rPr lang="en-GB" smtClean="0"/>
              <a:pPr/>
              <a:t>25/11/2019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/>
            </a:lvl1pPr>
          </a:lstStyle>
          <a:p>
            <a:r>
              <a:rPr lang="en-GB" dirty="0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F0B05B17-DBF3-744E-BE36-4DB01FE7CD0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07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41EA8-4CA9-A745-A6CD-0E89DF1ECB9B}" type="datetime1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375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BEB0-CF33-B949-99E7-BC0E552E52AA}" type="datetime1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6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214A6-8BDE-5941-B93F-77D7E97412BA}" type="datetime1">
              <a:rPr lang="en-GB" smtClean="0"/>
              <a:t>25/11/2019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39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DC05-681F-D943-AE73-DCF24DFE36D9}" type="datetime1">
              <a:rPr lang="en-GB" smtClean="0"/>
              <a:t>25/11/2019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99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784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E1BC5CE-8735-304F-B112-CA6EE818DAEE}" type="datetime1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University of Bern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104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DC66F-D8F0-FD41-940B-9F98E750B8EB}" type="datetime1">
              <a:rPr lang="en-GB" smtClean="0"/>
              <a:t>25/11/2019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90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97FC7A-15EE-CA44-8CC7-0E4BD39F20EC}" type="datetime1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0B05B17-DBF3-744E-BE36-4DB01FE7CD01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73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84AF3CB4-FDE9-419E-AAAC-480914271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0000" y="0"/>
            <a:ext cx="2032000" cy="1678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dirty="0"/>
              <a:t>Leakage current systematic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Jacob Thorne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A7BA-FADA-C941-8466-6636FAF33982}" type="datetime1">
              <a:rPr lang="en-GB" sz="1400" smtClean="0"/>
              <a:t>25/11/2019</a:t>
            </a:fld>
            <a:endParaRPr lang="en-GB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1400" dirty="0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z="1400" smtClean="0"/>
              <a:t>1</a:t>
            </a:fld>
            <a:endParaRPr lang="en-GB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7317" y="554598"/>
            <a:ext cx="5183849" cy="55742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9717" y="706998"/>
            <a:ext cx="5183849" cy="55742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2117" y="859398"/>
            <a:ext cx="5183849" cy="55742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4517" y="1011798"/>
            <a:ext cx="5183849" cy="55742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100" y="0"/>
            <a:ext cx="1440180" cy="154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4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34BFE5-E0B2-48C4-A155-90538F0F3E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9058" y="1882438"/>
                <a:ext cx="5492990" cy="4023360"/>
              </a:xfrm>
            </p:spPr>
            <p:txBody>
              <a:bodyPr>
                <a:no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Consider path with largest contribution in the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</m:sSub>
                      </m:e>
                    </m:acc>
                  </m:oMath>
                </a14:m>
                <a:endParaRPr lang="en-US" sz="2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sz="2400" dirty="0"/>
                  <a:t>Can take any path in the cylindrical axis, consider it random, so will cancel out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sz="2400" dirty="0"/>
                  <a:t>However,  if a fixed path from a track is formed in this is no longer valid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sz="2400" dirty="0"/>
                  <a:t>Visible track was present from quartz window to ground electrode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34BFE5-E0B2-48C4-A155-90538F0F3E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9058" y="1882438"/>
                <a:ext cx="5492990" cy="4023360"/>
              </a:xfrm>
              <a:blipFill>
                <a:blip r:embed="rId2"/>
                <a:stretch>
                  <a:fillRect l="-3108" t="-2121" r="-111"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0F234DAA-FE85-4D72-862C-B7D2A1841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 of leakage current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A94F4-3275-46D1-8BCF-9B245BCDB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5E99-35E4-FC48-BB3B-DF7BFCC8C0C6}" type="datetime1">
              <a:rPr lang="en-GB" smtClean="0"/>
              <a:pPr/>
              <a:t>25/11/2019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119BF-CC38-463B-8BC8-18F1E3531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698B1-CB3C-4B9F-85A6-F91E3385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pPr/>
              <a:t>2</a:t>
            </a:fld>
            <a:endParaRPr lang="en-GB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27F59AE-4D91-418A-BFEF-2B70177F637E}"/>
              </a:ext>
            </a:extLst>
          </p:cNvPr>
          <p:cNvGrpSpPr/>
          <p:nvPr/>
        </p:nvGrpSpPr>
        <p:grpSpPr>
          <a:xfrm>
            <a:off x="6755370" y="1929469"/>
            <a:ext cx="4862937" cy="4228575"/>
            <a:chOff x="6610866" y="1929469"/>
            <a:chExt cx="4862937" cy="422857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6B7C1AB-10ED-41FF-8C1D-BA5EA5F07170}"/>
                </a:ext>
              </a:extLst>
            </p:cNvPr>
            <p:cNvGrpSpPr/>
            <p:nvPr/>
          </p:nvGrpSpPr>
          <p:grpSpPr>
            <a:xfrm>
              <a:off x="6610866" y="1929469"/>
              <a:ext cx="4862937" cy="4228575"/>
              <a:chOff x="6349546" y="1935864"/>
              <a:chExt cx="4862937" cy="4228575"/>
            </a:xfrm>
          </p:grpSpPr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A257EF7-80AC-4BB6-A7A8-822BB934903B}"/>
                  </a:ext>
                </a:extLst>
              </p:cNvPr>
              <p:cNvGrpSpPr/>
              <p:nvPr/>
            </p:nvGrpSpPr>
            <p:grpSpPr>
              <a:xfrm>
                <a:off x="6349546" y="1935864"/>
                <a:ext cx="4862937" cy="4228575"/>
                <a:chOff x="5006674" y="2175651"/>
                <a:chExt cx="2162176" cy="2686050"/>
              </a:xfrm>
            </p:grpSpPr>
            <p:pic>
              <p:nvPicPr>
                <p:cNvPr id="38" name="Picture 2" descr="Image result for image of cylinder&quot;">
                  <a:extLst>
                    <a:ext uri="{FF2B5EF4-FFF2-40B4-BE49-F238E27FC236}">
                      <a16:creationId xmlns:a16="http://schemas.microsoft.com/office/drawing/2014/main" id="{8C1533DC-F67E-4876-BC3E-275F11F93A2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06675" y="2175651"/>
                  <a:ext cx="2162175" cy="26860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9" name="Picture 4" descr="Image result for image of cylinder&quot;">
                  <a:extLst>
                    <a:ext uri="{FF2B5EF4-FFF2-40B4-BE49-F238E27FC236}">
                      <a16:creationId xmlns:a16="http://schemas.microsoft.com/office/drawing/2014/main" id="{06477314-65F5-4F64-B052-7DDCE0143D3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9697"/>
                <a:stretch/>
              </p:blipFill>
              <p:spPr bwMode="auto">
                <a:xfrm>
                  <a:off x="5006674" y="3122136"/>
                  <a:ext cx="2162175" cy="135116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09957176-6E36-4771-89BA-CD7EFC3E6266}"/>
                  </a:ext>
                </a:extLst>
              </p:cNvPr>
              <p:cNvSpPr/>
              <p:nvPr/>
            </p:nvSpPr>
            <p:spPr>
              <a:xfrm>
                <a:off x="6944497" y="5404022"/>
                <a:ext cx="3739979" cy="6507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4AEB040-CD51-4654-95FE-BEBC16BEB0AB}"/>
                </a:ext>
              </a:extLst>
            </p:cNvPr>
            <p:cNvSpPr/>
            <p:nvPr/>
          </p:nvSpPr>
          <p:spPr>
            <a:xfrm>
              <a:off x="7727093" y="4085476"/>
              <a:ext cx="1416908" cy="370703"/>
            </a:xfrm>
            <a:custGeom>
              <a:avLst/>
              <a:gdLst>
                <a:gd name="connsiteX0" fmla="*/ 0 w 1416908"/>
                <a:gd name="connsiteY0" fmla="*/ 0 h 370703"/>
                <a:gd name="connsiteX1" fmla="*/ 601362 w 1416908"/>
                <a:gd name="connsiteY1" fmla="*/ 255373 h 370703"/>
                <a:gd name="connsiteX2" fmla="*/ 1416908 w 1416908"/>
                <a:gd name="connsiteY2" fmla="*/ 370703 h 370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6908" h="370703">
                  <a:moveTo>
                    <a:pt x="0" y="0"/>
                  </a:moveTo>
                  <a:cubicBezTo>
                    <a:pt x="182605" y="96794"/>
                    <a:pt x="365211" y="193589"/>
                    <a:pt x="601362" y="255373"/>
                  </a:cubicBezTo>
                  <a:cubicBezTo>
                    <a:pt x="837513" y="317157"/>
                    <a:pt x="1283730" y="354227"/>
                    <a:pt x="1416908" y="37070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568091C4-8F14-4EF1-87FD-C1293BF764D7}"/>
                </a:ext>
              </a:extLst>
            </p:cNvPr>
            <p:cNvCxnSpPr>
              <a:cxnSpLocks/>
            </p:cNvCxnSpPr>
            <p:nvPr/>
          </p:nvCxnSpPr>
          <p:spPr>
            <a:xfrm>
              <a:off x="9148119" y="3363903"/>
              <a:ext cx="1234" cy="109054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E0642E3-5617-40DE-9D71-BC6B58F1C5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30457" y="4171674"/>
              <a:ext cx="4119" cy="840261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06DE1A-6598-448E-82E2-7A9CF0A423E4}"/>
              </a:ext>
            </a:extLst>
          </p:cNvPr>
          <p:cNvGrpSpPr/>
          <p:nvPr/>
        </p:nvGrpSpPr>
        <p:grpSpPr>
          <a:xfrm>
            <a:off x="6804722" y="1929469"/>
            <a:ext cx="4862937" cy="4228575"/>
            <a:chOff x="2294062" y="1935864"/>
            <a:chExt cx="4862937" cy="422857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C418E61-FFAB-4D1D-91A6-47FF95C80FC9}"/>
                </a:ext>
              </a:extLst>
            </p:cNvPr>
            <p:cNvGrpSpPr/>
            <p:nvPr/>
          </p:nvGrpSpPr>
          <p:grpSpPr>
            <a:xfrm>
              <a:off x="2294062" y="1935864"/>
              <a:ext cx="4862937" cy="4228575"/>
              <a:chOff x="6349546" y="1935864"/>
              <a:chExt cx="4862937" cy="4228575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AF983110-315C-4D2F-811C-97B82F592E72}"/>
                  </a:ext>
                </a:extLst>
              </p:cNvPr>
              <p:cNvGrpSpPr/>
              <p:nvPr/>
            </p:nvGrpSpPr>
            <p:grpSpPr>
              <a:xfrm>
                <a:off x="6349546" y="1935864"/>
                <a:ext cx="4862937" cy="4228575"/>
                <a:chOff x="5006674" y="2175651"/>
                <a:chExt cx="2162176" cy="2686050"/>
              </a:xfrm>
            </p:grpSpPr>
            <p:pic>
              <p:nvPicPr>
                <p:cNvPr id="1026" name="Picture 2" descr="Image result for image of cylinder&quot;">
                  <a:extLst>
                    <a:ext uri="{FF2B5EF4-FFF2-40B4-BE49-F238E27FC236}">
                      <a16:creationId xmlns:a16="http://schemas.microsoft.com/office/drawing/2014/main" id="{7A4AC3B7-80A0-4AFD-B9E8-CB3EE60198F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06675" y="2175651"/>
                  <a:ext cx="2162175" cy="26860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28" name="Picture 4" descr="Image result for image of cylinder&quot;">
                  <a:extLst>
                    <a:ext uri="{FF2B5EF4-FFF2-40B4-BE49-F238E27FC236}">
                      <a16:creationId xmlns:a16="http://schemas.microsoft.com/office/drawing/2014/main" id="{3D962908-208A-4E2A-A9F1-B12A7898136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49697"/>
                <a:stretch/>
              </p:blipFill>
              <p:spPr bwMode="auto">
                <a:xfrm>
                  <a:off x="5006674" y="3122136"/>
                  <a:ext cx="2162175" cy="135116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C9E1D13-F01F-4A84-BAFC-7DD2BF6A8354}"/>
                  </a:ext>
                </a:extLst>
              </p:cNvPr>
              <p:cNvSpPr/>
              <p:nvPr/>
            </p:nvSpPr>
            <p:spPr>
              <a:xfrm>
                <a:off x="6944497" y="5404022"/>
                <a:ext cx="3739979" cy="65078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AFAE2A1-02FC-4B5F-876E-9FC523BD6F1C}"/>
                </a:ext>
              </a:extLst>
            </p:cNvPr>
            <p:cNvCxnSpPr>
              <a:cxnSpLocks/>
            </p:cNvCxnSpPr>
            <p:nvPr/>
          </p:nvCxnSpPr>
          <p:spPr>
            <a:xfrm>
              <a:off x="3422646" y="3146854"/>
              <a:ext cx="0" cy="90329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AE9037B4-E43F-4516-9CD3-A9708069E1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51911" y="4415481"/>
              <a:ext cx="4119" cy="840261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A554657-C8B9-4CB1-8245-6A642A780DB9}"/>
                </a:ext>
              </a:extLst>
            </p:cNvPr>
            <p:cNvSpPr/>
            <p:nvPr/>
          </p:nvSpPr>
          <p:spPr>
            <a:xfrm>
              <a:off x="3424704" y="4043757"/>
              <a:ext cx="1406611" cy="370703"/>
            </a:xfrm>
            <a:custGeom>
              <a:avLst/>
              <a:gdLst>
                <a:gd name="connsiteX0" fmla="*/ 0 w 1416908"/>
                <a:gd name="connsiteY0" fmla="*/ 0 h 370703"/>
                <a:gd name="connsiteX1" fmla="*/ 601362 w 1416908"/>
                <a:gd name="connsiteY1" fmla="*/ 255373 h 370703"/>
                <a:gd name="connsiteX2" fmla="*/ 1416908 w 1416908"/>
                <a:gd name="connsiteY2" fmla="*/ 370703 h 370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16908" h="370703">
                  <a:moveTo>
                    <a:pt x="0" y="0"/>
                  </a:moveTo>
                  <a:cubicBezTo>
                    <a:pt x="182605" y="96794"/>
                    <a:pt x="365211" y="193589"/>
                    <a:pt x="601362" y="255373"/>
                  </a:cubicBezTo>
                  <a:cubicBezTo>
                    <a:pt x="837513" y="317157"/>
                    <a:pt x="1283730" y="354227"/>
                    <a:pt x="1416908" y="37070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36B5F62-8941-4DFB-9541-78839B33C388}"/>
                  </a:ext>
                </a:extLst>
              </p:cNvPr>
              <p:cNvSpPr txBox="1"/>
              <p:nvPr/>
            </p:nvSpPr>
            <p:spPr>
              <a:xfrm>
                <a:off x="2104925" y="2795941"/>
                <a:ext cx="2680093" cy="689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=0.1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36B5F62-8941-4DFB-9541-78839B33C3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4925" y="2795941"/>
                <a:ext cx="2680093" cy="68903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4A548C42-C612-44F8-927B-6E1A362F6117}"/>
              </a:ext>
            </a:extLst>
          </p:cNvPr>
          <p:cNvSpPr txBox="1"/>
          <p:nvPr/>
        </p:nvSpPr>
        <p:spPr>
          <a:xfrm>
            <a:off x="8709983" y="2506307"/>
            <a:ext cx="1165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HV</a:t>
            </a:r>
            <a:endParaRPr lang="en-GB" sz="2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C7FD06A-C559-4372-99CB-6464F6887338}"/>
              </a:ext>
            </a:extLst>
          </p:cNvPr>
          <p:cNvSpPr txBox="1"/>
          <p:nvPr/>
        </p:nvSpPr>
        <p:spPr>
          <a:xfrm>
            <a:off x="8738816" y="5426042"/>
            <a:ext cx="1165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Ground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7809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910DB-F172-48DE-9654-BE705CFE1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5E99-35E4-FC48-BB3B-DF7BFCC8C0C6}" type="datetime1">
              <a:rPr lang="en-GB" smtClean="0"/>
              <a:pPr/>
              <a:t>25/11/2019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53E703-9624-4FE9-9B98-88207A205AE9}"/>
              </a:ext>
            </a:extLst>
          </p:cNvPr>
          <p:cNvSpPr/>
          <p:nvPr/>
        </p:nvSpPr>
        <p:spPr>
          <a:xfrm>
            <a:off x="675503" y="1227438"/>
            <a:ext cx="11063416" cy="1243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FE3FA-C400-4E86-ABA2-8429A218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856F-C8F6-4BB0-A3AC-CF7B124F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3529860-2B74-474B-AB9B-362B25F00E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6210" y="33090"/>
            <a:ext cx="8419580" cy="6312279"/>
          </a:xfr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BA27E9F-8E97-4A2C-AEA7-5371F91D7406}"/>
              </a:ext>
            </a:extLst>
          </p:cNvPr>
          <p:cNvCxnSpPr/>
          <p:nvPr/>
        </p:nvCxnSpPr>
        <p:spPr>
          <a:xfrm flipV="1">
            <a:off x="6244281" y="502508"/>
            <a:ext cx="0" cy="5156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F8C50F-597B-40CA-9F77-3C022E4F37D5}"/>
                  </a:ext>
                </a:extLst>
              </p:cNvPr>
              <p:cNvSpPr txBox="1"/>
              <p:nvPr/>
            </p:nvSpPr>
            <p:spPr>
              <a:xfrm>
                <a:off x="3686185" y="3814119"/>
                <a:ext cx="1968872" cy="467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sSub>
                            <m:sSubPr>
                              <m:ctrlPr>
                                <a:rPr lang="en-GB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b>
                          </m:sSub>
                        </m:sub>
                      </m:sSub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0.1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nA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F8C50F-597B-40CA-9F77-3C022E4F3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185" y="3814119"/>
                <a:ext cx="1968872" cy="4678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8AC048-2CCA-42E6-9CDB-87CA73F54B93}"/>
                  </a:ext>
                </a:extLst>
              </p:cNvPr>
              <p:cNvSpPr txBox="1"/>
              <p:nvPr/>
            </p:nvSpPr>
            <p:spPr>
              <a:xfrm>
                <a:off x="7317684" y="3810000"/>
                <a:ext cx="1955728" cy="4717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sSub>
                            <m:sSubPr>
                              <m:ctrlPr>
                                <a:rPr lang="en-GB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b>
                          </m:sSub>
                        </m:sub>
                      </m:sSub>
                      <m:r>
                        <a:rPr lang="en-GB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0.5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nA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8AC048-2CCA-42E6-9CDB-87CA73F54B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7684" y="3810000"/>
                <a:ext cx="1955728" cy="471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2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B709-32BC-4B05-8C91-9E4880509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effect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8BD3-4320-4786-8EAC-B9F5F41E6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3555"/>
            <a:ext cx="10058400" cy="3801397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Using values: E = 11.8 kV/cm, I = 0.5 </a:t>
            </a:r>
            <a:r>
              <a:rPr lang="en-US" sz="2800" dirty="0" err="1"/>
              <a:t>nA</a:t>
            </a:r>
            <a:r>
              <a:rPr lang="en-US" sz="2800" dirty="0"/>
              <a:t>, r = 23.5 cm, f = 0.062</a:t>
            </a:r>
          </a:p>
          <a:p>
            <a:endParaRPr lang="en-US" sz="2800" dirty="0"/>
          </a:p>
          <a:p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614BF-390D-4BA5-BE8D-CA2E44A2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5E99-35E4-FC48-BB3B-DF7BFCC8C0C6}" type="datetime1">
              <a:rPr lang="en-GB" smtClean="0"/>
              <a:pPr/>
              <a:t>25/11/2019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CDF63-9B36-44D5-A13B-A6387223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6E612-1401-43CD-BDA8-DD38437D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pPr/>
              <a:t>4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04507E7-AC7C-42DE-9237-F158FE38CA1E}"/>
                  </a:ext>
                </a:extLst>
              </p:cNvPr>
              <p:cNvSpPr txBox="1"/>
              <p:nvPr/>
            </p:nvSpPr>
            <p:spPr>
              <a:xfrm>
                <a:off x="4560730" y="2323127"/>
                <a:ext cx="3131498" cy="803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=0.1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04507E7-AC7C-42DE-9237-F158FE38C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730" y="2323127"/>
                <a:ext cx="3131498" cy="8038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16599B6-5A4E-4271-B94E-CB135D9AA858}"/>
                  </a:ext>
                </a:extLst>
              </p:cNvPr>
              <p:cNvSpPr txBox="1"/>
              <p:nvPr/>
            </p:nvSpPr>
            <p:spPr>
              <a:xfrm>
                <a:off x="4363048" y="4828283"/>
                <a:ext cx="352686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−29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16599B6-5A4E-4271-B94E-CB135D9AA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048" y="4828283"/>
                <a:ext cx="3526863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020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6B709-32BC-4B05-8C91-9E4880509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Worst Case Systematic effect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8BD3-4320-4786-8EAC-B9F5F41E6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93555"/>
            <a:ext cx="10058400" cy="3801397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Using values: E = 11.8 kV/cm, I = 0.5 </a:t>
            </a:r>
            <a:r>
              <a:rPr lang="en-US" sz="2800" dirty="0" err="1"/>
              <a:t>nA</a:t>
            </a:r>
            <a:r>
              <a:rPr lang="en-US" sz="2800" dirty="0"/>
              <a:t>, r = 23.5 cm, </a:t>
            </a:r>
            <a:r>
              <a:rPr lang="en-US" sz="2800" dirty="0">
                <a:solidFill>
                  <a:srgbClr val="FF0000"/>
                </a:solidFill>
              </a:rPr>
              <a:t>f = 1!</a:t>
            </a:r>
          </a:p>
          <a:p>
            <a:endParaRPr lang="en-US" sz="2800" dirty="0"/>
          </a:p>
          <a:p>
            <a:endParaRPr lang="en-GB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614BF-390D-4BA5-BE8D-CA2E44A2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65E99-35E4-FC48-BB3B-DF7BFCC8C0C6}" type="datetime1">
              <a:rPr lang="en-GB" smtClean="0"/>
              <a:pPr/>
              <a:t>26/11/2019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ACDF63-9B36-44D5-A13B-A63872235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6E612-1401-43CD-BDA8-DD38437DF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pPr/>
              <a:t>5</a:t>
            </a:fld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04507E7-AC7C-42DE-9237-F158FE38CA1E}"/>
                  </a:ext>
                </a:extLst>
              </p:cNvPr>
              <p:cNvSpPr txBox="1"/>
              <p:nvPr/>
            </p:nvSpPr>
            <p:spPr>
              <a:xfrm>
                <a:off x="4560730" y="2323127"/>
                <a:ext cx="3131498" cy="803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=0.1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04507E7-AC7C-42DE-9237-F158FE38CA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730" y="2323127"/>
                <a:ext cx="3131498" cy="8038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16599B6-5A4E-4271-B94E-CB135D9AA858}"/>
                  </a:ext>
                </a:extLst>
              </p:cNvPr>
              <p:cNvSpPr txBox="1"/>
              <p:nvPr/>
            </p:nvSpPr>
            <p:spPr>
              <a:xfrm>
                <a:off x="4363048" y="4828283"/>
                <a:ext cx="3528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cm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16599B6-5A4E-4271-B94E-CB135D9AA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048" y="4828283"/>
                <a:ext cx="352885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7137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Backup slides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B9C95-FF4E-134A-82CC-365203FE67AA}" type="datetime1">
              <a:rPr lang="en-GB" smtClean="0"/>
              <a:t>25/11/2019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University of Bern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05B17-DBF3-744E-BE36-4DB01FE7CD0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7082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LHEP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E10030"/>
      </a:accent1>
      <a:accent2>
        <a:srgbClr val="E10030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1789</TotalTime>
  <Words>194</Words>
  <Application>Microsoft Office PowerPoint</Application>
  <PresentationFormat>Widescreen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Retrospect</vt:lpstr>
      <vt:lpstr>Leakage current systematic</vt:lpstr>
      <vt:lpstr>Direction of leakage current</vt:lpstr>
      <vt:lpstr>PowerPoint Presentation</vt:lpstr>
      <vt:lpstr>Systematic effect</vt:lpstr>
      <vt:lpstr>Worst Case Systematic effect</vt:lpstr>
      <vt:lpstr>Backup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n2EDM update</dc:title>
  <dc:creator>Jacob Thorne</dc:creator>
  <cp:lastModifiedBy>Thorne, Jacob (LHEP)</cp:lastModifiedBy>
  <cp:revision>348</cp:revision>
  <dcterms:created xsi:type="dcterms:W3CDTF">2018-11-06T18:35:25Z</dcterms:created>
  <dcterms:modified xsi:type="dcterms:W3CDTF">2019-11-26T09:42:38Z</dcterms:modified>
</cp:coreProperties>
</file>